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4d0c6c5f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a9ef87d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acc0d3a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25027808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45166833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42130fb4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716c144f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ea988b5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c4e5bd5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c6f1be1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228f6fc6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76f341e3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5c6adb17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b55f267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579d7f3e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250cec62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737328ee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d845c79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cd312dd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57ba2fc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68095968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3dccf034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59ae059e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2ff2f611.jpe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77f8eeae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1f7bdd42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77fe1f0a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b727cfb28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DeBaliviere, DeBaliviere Place, West End, Visitation Park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May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(32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(13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141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(58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(6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Visitation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19.8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1.13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8.76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4.86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May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(31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(10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43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(21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Skinker DeBaliviere: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Crimes by Day &amp;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DeBaliviere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Skinker DeBaliviere: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Crimes by Day &amp;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 Density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Total Crimes by Days of the Week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West End: Crimes by Day &amp;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Visitation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Time of Crimes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Total Crimes by Days of the Week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Time of Day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Skinker DeBaliviere: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Visitation Park: Crimes by Day &amp;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crimes in May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250%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May 2019 (4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May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May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65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200%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DeBaliviere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571347"/>
              </a:tblGrid>
              <a:tr h="184309">
                <a:tc gridSpan="7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DeBaliviere Place: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2020-06-10T11:01:37Z</dcterms:modified>
  <cp:category/>
</cp:coreProperties>
</file>